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E774D-FDE4-4144-8BEE-0129BB775DDC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1C38-F235-461C-B680-98A3C110FD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G_0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6106160" cy="45796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362200" y="1066800"/>
            <a:ext cx="25908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19200" y="381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Anus: structured opening behind the scrotum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066800"/>
            <a:ext cx="5750560" cy="43129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781300" y="1714500"/>
            <a:ext cx="24384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33600" y="609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Atrium(cut in half)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152900" y="1257300"/>
            <a:ext cx="2133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304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Ventricle (cut in half)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4610100" y="4457700"/>
            <a:ext cx="1676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57800" y="5791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Atrium (cut in half)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90800" y="4495800"/>
            <a:ext cx="16002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28800" y="6019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Ventricle (cut in half)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825321"/>
            <a:ext cx="6731000" cy="50482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819400" y="990600"/>
            <a:ext cx="24384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28800" y="152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Femoral Artery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3924300" y="4610100"/>
            <a:ext cx="2971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196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Dorsal Aorta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3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280" y="-25400"/>
            <a:ext cx="4541520" cy="605536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52600" y="2895600"/>
            <a:ext cx="2895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2590800"/>
            <a:ext cx="144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Spleen (credit to Jonas, Max, Noah, and Michael’s group for the clean picture of the spleen)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5953760" cy="44653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124200" y="1143000"/>
            <a:ext cx="1676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43200" y="228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Lung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2000" y="3962400"/>
            <a:ext cx="2743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876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Lung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419600" y="2209800"/>
            <a:ext cx="3200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1400" y="1524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Bronchus (unseen)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62000" y="3124200"/>
            <a:ext cx="3505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2743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Bronchus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048000" y="1524000"/>
            <a:ext cx="1828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71800" y="609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Diaphragm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rot="16200000" flipH="1">
            <a:off x="3505200" y="2133600"/>
            <a:ext cx="22098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38600" y="762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Trachea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2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28040"/>
            <a:ext cx="5486400" cy="520192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447800" y="4191000"/>
            <a:ext cx="2133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" y="472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Pharynx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752600" y="3657600"/>
            <a:ext cx="1905000" cy="51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25908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Larynx: unseen “</a:t>
            </a:r>
            <a:r>
              <a:rPr lang="en-US" dirty="0" err="1" smtClean="0"/>
              <a:t>voicebox</a:t>
            </a:r>
            <a:r>
              <a:rPr lang="en-US" dirty="0" smtClean="0"/>
              <a:t>” farther up the pharynx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IMG_02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46673" y="713582"/>
            <a:ext cx="4322563" cy="576341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4114800" y="3429000"/>
            <a:ext cx="338328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3124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Scrotum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962400" y="2743200"/>
            <a:ext cx="329184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152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Urogenital</a:t>
            </a:r>
            <a:r>
              <a:rPr lang="en-US" dirty="0" smtClean="0"/>
              <a:t> opening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04800" y="4724400"/>
            <a:ext cx="21336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4343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Tail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2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304800"/>
            <a:ext cx="6629400" cy="6197601"/>
          </a:xfrm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733800" y="3048000"/>
            <a:ext cx="426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01000" y="2590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Nares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33400" y="3124200"/>
            <a:ext cx="18288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Whiskers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1040" y="1066800"/>
            <a:ext cx="6329468" cy="4747101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1219200" y="2819400"/>
            <a:ext cx="3886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2819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Incisors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2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1040" y="1219200"/>
            <a:ext cx="6126268" cy="4594701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1371600" y="2514600"/>
            <a:ext cx="4114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220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 (</a:t>
            </a:r>
            <a:r>
              <a:rPr lang="en-US" dirty="0" err="1" smtClean="0"/>
              <a:t>pinna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343400" y="38100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617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2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685800"/>
            <a:ext cx="4419600" cy="5892801"/>
          </a:xfr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5791200" y="3733800"/>
            <a:ext cx="24384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29600" y="3505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Claws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791200" y="3505200"/>
            <a:ext cx="2286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486400" y="41148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52600" y="42672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38862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Foot Pad: underneath the claws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43686" t="21887" r="2648" b="9085"/>
          <a:stretch>
            <a:fillRect/>
          </a:stretch>
        </p:blipFill>
        <p:spPr bwMode="auto">
          <a:xfrm>
            <a:off x="2057400" y="1143000"/>
            <a:ext cx="57912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219200" y="3429000"/>
            <a:ext cx="1447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72400" y="533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Superior Vena Cava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791200" y="1219200"/>
            <a:ext cx="24384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600" y="2667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Inferior Vena Cava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2362200" y="6096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2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6908800" cy="5181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306094" y="4380706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57600" y="5380672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Pulmonary Arteries/Veins</a:t>
            </a:r>
            <a:r>
              <a:rPr lang="en-US" dirty="0" smtClean="0"/>
              <a:t>: The arteries and veins were torn before we received a picture of them, but the normally would be right where the arrow is pointing beneath the heart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6055360" cy="45415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4267200" y="2057400"/>
            <a:ext cx="2057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685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Aortic Arch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141</Words>
  <Application>Microsoft Office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Bryce Tetreault</dc:creator>
  <cp:lastModifiedBy>Bryce Tetreault</cp:lastModifiedBy>
  <cp:revision>11</cp:revision>
  <dcterms:created xsi:type="dcterms:W3CDTF">2010-04-25T18:36:26Z</dcterms:created>
  <dcterms:modified xsi:type="dcterms:W3CDTF">2010-04-25T20:07:38Z</dcterms:modified>
</cp:coreProperties>
</file>