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EE774D-FDE4-4144-8BEE-0129BB775DDC}" type="datetimeFigureOut">
              <a:rPr lang="en-US" smtClean="0"/>
              <a:pPr/>
              <a:t>4/25/2010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E21C38-F235-461C-B680-98A3C110FDF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EE774D-FDE4-4144-8BEE-0129BB775DDC}" type="datetimeFigureOut">
              <a:rPr lang="en-US" smtClean="0"/>
              <a:pPr/>
              <a:t>4/25/2010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E21C38-F235-461C-B680-98A3C110FDF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EE774D-FDE4-4144-8BEE-0129BB775DDC}" type="datetimeFigureOut">
              <a:rPr lang="en-US" smtClean="0"/>
              <a:pPr/>
              <a:t>4/25/2010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E21C38-F235-461C-B680-98A3C110FDF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EE774D-FDE4-4144-8BEE-0129BB775DDC}" type="datetimeFigureOut">
              <a:rPr lang="en-US" smtClean="0"/>
              <a:pPr/>
              <a:t>4/25/2010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E21C38-F235-461C-B680-98A3C110FDF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EE774D-FDE4-4144-8BEE-0129BB775DDC}" type="datetimeFigureOut">
              <a:rPr lang="en-US" smtClean="0"/>
              <a:pPr/>
              <a:t>4/25/2010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E21C38-F235-461C-B680-98A3C110FDF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EE774D-FDE4-4144-8BEE-0129BB775DDC}" type="datetimeFigureOut">
              <a:rPr lang="en-US" smtClean="0"/>
              <a:pPr/>
              <a:t>4/25/2010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E21C38-F235-461C-B680-98A3C110FDF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EE774D-FDE4-4144-8BEE-0129BB775DDC}" type="datetimeFigureOut">
              <a:rPr lang="en-US" smtClean="0"/>
              <a:pPr/>
              <a:t>4/25/2010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E21C38-F235-461C-B680-98A3C110FDF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EE774D-FDE4-4144-8BEE-0129BB775DDC}" type="datetimeFigureOut">
              <a:rPr lang="en-US" smtClean="0"/>
              <a:pPr/>
              <a:t>4/25/2010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E21C38-F235-461C-B680-98A3C110FDF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EE774D-FDE4-4144-8BEE-0129BB775DDC}" type="datetimeFigureOut">
              <a:rPr lang="en-US" smtClean="0"/>
              <a:pPr/>
              <a:t>4/25/2010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E21C38-F235-461C-B680-98A3C110FDF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EE774D-FDE4-4144-8BEE-0129BB775DDC}" type="datetimeFigureOut">
              <a:rPr lang="en-US" smtClean="0"/>
              <a:pPr/>
              <a:t>4/25/2010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E21C38-F235-461C-B680-98A3C110FDF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EE774D-FDE4-4144-8BEE-0129BB775DDC}" type="datetimeFigureOut">
              <a:rPr lang="en-US" smtClean="0"/>
              <a:pPr/>
              <a:t>4/25/2010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E21C38-F235-461C-B680-98A3C110FDF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EE774D-FDE4-4144-8BEE-0129BB775DDC}" type="datetimeFigureOut">
              <a:rPr lang="en-US" smtClean="0"/>
              <a:pPr/>
              <a:t>4/25/2010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E21C38-F235-461C-B680-98A3C110FDF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IMG_025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971040" y="1478280"/>
            <a:ext cx="6106160" cy="4579620"/>
          </a:xfrm>
          <a:prstGeom prst="rect">
            <a:avLst/>
          </a:prstGeom>
        </p:spPr>
      </p:pic>
      <p:cxnSp>
        <p:nvCxnSpPr>
          <p:cNvPr id="8" name="Straight Arrow Connector 7"/>
          <p:cNvCxnSpPr/>
          <p:nvPr/>
        </p:nvCxnSpPr>
        <p:spPr>
          <a:xfrm>
            <a:off x="2362200" y="1066800"/>
            <a:ext cx="2590800" cy="17526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1219200" y="381000"/>
            <a:ext cx="2209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Anus: structured opening behind the scrotum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IMG_028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47800" y="1066800"/>
            <a:ext cx="5750560" cy="4312920"/>
          </a:xfrm>
          <a:prstGeom prst="rect">
            <a:avLst/>
          </a:prstGeom>
        </p:spPr>
      </p:pic>
      <p:cxnSp>
        <p:nvCxnSpPr>
          <p:cNvPr id="6" name="Straight Arrow Connector 5"/>
          <p:cNvCxnSpPr/>
          <p:nvPr/>
        </p:nvCxnSpPr>
        <p:spPr>
          <a:xfrm rot="16200000" flipH="1">
            <a:off x="2781300" y="1714500"/>
            <a:ext cx="2438400" cy="8382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2133600" y="609600"/>
            <a:ext cx="2819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Right Atrium(cut in half)</a:t>
            </a:r>
            <a:endParaRPr lang="en-US" dirty="0"/>
          </a:p>
        </p:txBody>
      </p:sp>
      <p:cxnSp>
        <p:nvCxnSpPr>
          <p:cNvPr id="11" name="Straight Arrow Connector 10"/>
          <p:cNvCxnSpPr/>
          <p:nvPr/>
        </p:nvCxnSpPr>
        <p:spPr>
          <a:xfrm rot="5400000">
            <a:off x="4152900" y="1257300"/>
            <a:ext cx="2133600" cy="8382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4953000" y="304800"/>
            <a:ext cx="2895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Right Ventricle (cut in half)</a:t>
            </a:r>
            <a:endParaRPr lang="en-US" dirty="0"/>
          </a:p>
        </p:txBody>
      </p:sp>
      <p:cxnSp>
        <p:nvCxnSpPr>
          <p:cNvPr id="14" name="Straight Arrow Connector 13"/>
          <p:cNvCxnSpPr/>
          <p:nvPr/>
        </p:nvCxnSpPr>
        <p:spPr>
          <a:xfrm rot="16200000" flipV="1">
            <a:off x="4610100" y="4457700"/>
            <a:ext cx="1676400" cy="9906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5257800" y="5791200"/>
            <a:ext cx="3200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Left Atrium (cut in half)</a:t>
            </a:r>
            <a:endParaRPr lang="en-US" dirty="0"/>
          </a:p>
        </p:txBody>
      </p:sp>
      <p:cxnSp>
        <p:nvCxnSpPr>
          <p:cNvPr id="17" name="Straight Arrow Connector 16"/>
          <p:cNvCxnSpPr/>
          <p:nvPr/>
        </p:nvCxnSpPr>
        <p:spPr>
          <a:xfrm flipV="1">
            <a:off x="2590800" y="4495800"/>
            <a:ext cx="1600200" cy="15240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1828800" y="6019800"/>
            <a:ext cx="2667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Left Ventricle (cut in half)</a:t>
            </a:r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IMG_029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95400" y="825321"/>
            <a:ext cx="6731000" cy="5048250"/>
          </a:xfrm>
          <a:prstGeom prst="rect">
            <a:avLst/>
          </a:prstGeom>
        </p:spPr>
      </p:pic>
      <p:cxnSp>
        <p:nvCxnSpPr>
          <p:cNvPr id="6" name="Straight Arrow Connector 5"/>
          <p:cNvCxnSpPr/>
          <p:nvPr/>
        </p:nvCxnSpPr>
        <p:spPr>
          <a:xfrm rot="16200000" flipH="1">
            <a:off x="2819400" y="990600"/>
            <a:ext cx="2438400" cy="12192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1828800" y="152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Femoral Artery</a:t>
            </a:r>
            <a:endParaRPr lang="en-US" dirty="0"/>
          </a:p>
        </p:txBody>
      </p:sp>
      <p:cxnSp>
        <p:nvCxnSpPr>
          <p:cNvPr id="9" name="Straight Arrow Connector 8"/>
          <p:cNvCxnSpPr/>
          <p:nvPr/>
        </p:nvCxnSpPr>
        <p:spPr>
          <a:xfrm rot="16200000" flipV="1">
            <a:off x="3924300" y="4610100"/>
            <a:ext cx="2971800" cy="4572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4419600" y="6248400"/>
            <a:ext cx="182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Dorsal Aorta</a:t>
            </a:r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IMG_030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621280" y="-25400"/>
            <a:ext cx="4541520" cy="6055360"/>
          </a:xfrm>
          <a:prstGeom prst="rect">
            <a:avLst/>
          </a:prstGeom>
        </p:spPr>
      </p:pic>
      <p:cxnSp>
        <p:nvCxnSpPr>
          <p:cNvPr id="6" name="Straight Arrow Connector 5"/>
          <p:cNvCxnSpPr/>
          <p:nvPr/>
        </p:nvCxnSpPr>
        <p:spPr>
          <a:xfrm flipV="1">
            <a:off x="1752600" y="2895600"/>
            <a:ext cx="2895600" cy="762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152400" y="2590800"/>
            <a:ext cx="144780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Spleen (credit to Jonas, Max, Noah, and Michael’s group for the clean picture of the spleen)</a:t>
            </a:r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IMG_029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19200" y="914400"/>
            <a:ext cx="5953760" cy="4465320"/>
          </a:xfrm>
          <a:prstGeom prst="rect">
            <a:avLst/>
          </a:prstGeom>
        </p:spPr>
      </p:pic>
      <p:cxnSp>
        <p:nvCxnSpPr>
          <p:cNvPr id="6" name="Straight Arrow Connector 5"/>
          <p:cNvCxnSpPr/>
          <p:nvPr/>
        </p:nvCxnSpPr>
        <p:spPr>
          <a:xfrm rot="16200000" flipH="1">
            <a:off x="3124200" y="1143000"/>
            <a:ext cx="1676400" cy="7620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2743200" y="228600"/>
            <a:ext cx="152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Right Lung</a:t>
            </a:r>
            <a:endParaRPr lang="en-US" dirty="0"/>
          </a:p>
        </p:txBody>
      </p:sp>
      <p:cxnSp>
        <p:nvCxnSpPr>
          <p:cNvPr id="9" name="Straight Arrow Connector 8"/>
          <p:cNvCxnSpPr/>
          <p:nvPr/>
        </p:nvCxnSpPr>
        <p:spPr>
          <a:xfrm flipV="1">
            <a:off x="762000" y="3962400"/>
            <a:ext cx="2743200" cy="9144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152400" y="4876800"/>
            <a:ext cx="1447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Left Lung</a:t>
            </a:r>
            <a:endParaRPr lang="en-US" dirty="0"/>
          </a:p>
        </p:txBody>
      </p:sp>
      <p:cxnSp>
        <p:nvCxnSpPr>
          <p:cNvPr id="18" name="Straight Arrow Connector 17"/>
          <p:cNvCxnSpPr/>
          <p:nvPr/>
        </p:nvCxnSpPr>
        <p:spPr>
          <a:xfrm rot="10800000" flipV="1">
            <a:off x="4419600" y="2209800"/>
            <a:ext cx="3200400" cy="9906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7391400" y="1524000"/>
            <a:ext cx="2209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Right Bronchus (unseen)</a:t>
            </a:r>
            <a:endParaRPr lang="en-US" dirty="0"/>
          </a:p>
        </p:txBody>
      </p:sp>
      <p:cxnSp>
        <p:nvCxnSpPr>
          <p:cNvPr id="21" name="Straight Arrow Connector 20"/>
          <p:cNvCxnSpPr/>
          <p:nvPr/>
        </p:nvCxnSpPr>
        <p:spPr>
          <a:xfrm>
            <a:off x="762000" y="3124200"/>
            <a:ext cx="3505200" cy="2286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0" y="2743200"/>
            <a:ext cx="16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Left Bronchus</a:t>
            </a:r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IMG_029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971040" y="1478280"/>
            <a:ext cx="5201920" cy="3901440"/>
          </a:xfrm>
          <a:prstGeom prst="rect">
            <a:avLst/>
          </a:prstGeom>
        </p:spPr>
      </p:pic>
      <p:cxnSp>
        <p:nvCxnSpPr>
          <p:cNvPr id="6" name="Straight Arrow Connector 5"/>
          <p:cNvCxnSpPr/>
          <p:nvPr/>
        </p:nvCxnSpPr>
        <p:spPr>
          <a:xfrm rot="16200000" flipH="1">
            <a:off x="3048000" y="1524000"/>
            <a:ext cx="1828800" cy="7620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2971800" y="609600"/>
            <a:ext cx="1447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Diaphragm</a:t>
            </a:r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MG_027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971040" y="1478280"/>
            <a:ext cx="5201920" cy="3901440"/>
          </a:xfrm>
          <a:prstGeom prst="rect">
            <a:avLst/>
          </a:prstGeom>
        </p:spPr>
      </p:pic>
      <p:cxnSp>
        <p:nvCxnSpPr>
          <p:cNvPr id="4" name="Straight Arrow Connector 3"/>
          <p:cNvCxnSpPr/>
          <p:nvPr/>
        </p:nvCxnSpPr>
        <p:spPr>
          <a:xfrm rot="16200000" flipH="1">
            <a:off x="3505200" y="2133600"/>
            <a:ext cx="2209800" cy="762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4038600" y="762000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Trachea</a:t>
            </a:r>
            <a:endParaRPr 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IMG_029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33600" y="828040"/>
            <a:ext cx="5486400" cy="5201920"/>
          </a:xfrm>
          <a:prstGeom prst="rect">
            <a:avLst/>
          </a:prstGeom>
        </p:spPr>
      </p:pic>
      <p:cxnSp>
        <p:nvCxnSpPr>
          <p:cNvPr id="10" name="Straight Arrow Connector 9"/>
          <p:cNvCxnSpPr/>
          <p:nvPr/>
        </p:nvCxnSpPr>
        <p:spPr>
          <a:xfrm flipV="1">
            <a:off x="1447800" y="4191000"/>
            <a:ext cx="2133600" cy="5334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685800" y="4724400"/>
            <a:ext cx="1066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Pharynx</a:t>
            </a:r>
            <a:endParaRPr lang="en-US" dirty="0"/>
          </a:p>
        </p:txBody>
      </p:sp>
      <p:cxnSp>
        <p:nvCxnSpPr>
          <p:cNvPr id="13" name="Straight Arrow Connector 12"/>
          <p:cNvCxnSpPr/>
          <p:nvPr/>
        </p:nvCxnSpPr>
        <p:spPr>
          <a:xfrm flipV="1">
            <a:off x="1752600" y="3657600"/>
            <a:ext cx="1905000" cy="5127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381000" y="2590800"/>
            <a:ext cx="13716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Larynx: unseen “</a:t>
            </a:r>
            <a:r>
              <a:rPr lang="en-US" dirty="0" err="1" smtClean="0"/>
              <a:t>voicebox</a:t>
            </a:r>
            <a:r>
              <a:rPr lang="en-US" dirty="0" smtClean="0"/>
              <a:t>” farther up the pharynx</a:t>
            </a:r>
            <a:endParaRPr lang="en-US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Content Placeholder 19" descr="IMG_0254.jpg"/>
          <p:cNvPicPr>
            <a:picLocks noGrp="1" noChangeAspect="1"/>
          </p:cNvPicPr>
          <p:nvPr>
            <p:ph idx="4294967295"/>
          </p:nvPr>
        </p:nvPicPr>
        <p:blipFill>
          <a:blip r:embed="rId2" cstate="print"/>
          <a:stretch>
            <a:fillRect/>
          </a:stretch>
        </p:blipFill>
        <p:spPr>
          <a:xfrm>
            <a:off x="2057400" y="762000"/>
            <a:ext cx="4322763" cy="5762625"/>
          </a:xfrm>
        </p:spPr>
      </p:pic>
      <p:cxnSp>
        <p:nvCxnSpPr>
          <p:cNvPr id="11" name="Straight Arrow Connector 10"/>
          <p:cNvCxnSpPr/>
          <p:nvPr/>
        </p:nvCxnSpPr>
        <p:spPr>
          <a:xfrm rot="10800000" flipV="1">
            <a:off x="4114800" y="3429000"/>
            <a:ext cx="3383280" cy="9144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7620000" y="3124200"/>
            <a:ext cx="1295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Scrotum</a:t>
            </a:r>
            <a:endParaRPr lang="en-US" dirty="0"/>
          </a:p>
        </p:txBody>
      </p:sp>
      <p:cxnSp>
        <p:nvCxnSpPr>
          <p:cNvPr id="14" name="Straight Arrow Connector 13"/>
          <p:cNvCxnSpPr/>
          <p:nvPr/>
        </p:nvCxnSpPr>
        <p:spPr>
          <a:xfrm rot="10800000" flipV="1">
            <a:off x="3962400" y="2743200"/>
            <a:ext cx="3291840" cy="3810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7315200" y="2286000"/>
            <a:ext cx="1600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Urogenital</a:t>
            </a:r>
            <a:r>
              <a:rPr lang="en-US" dirty="0" smtClean="0"/>
              <a:t> opening</a:t>
            </a:r>
            <a:endParaRPr lang="en-US" dirty="0"/>
          </a:p>
        </p:txBody>
      </p:sp>
      <p:cxnSp>
        <p:nvCxnSpPr>
          <p:cNvPr id="17" name="Straight Arrow Connector 16"/>
          <p:cNvCxnSpPr/>
          <p:nvPr/>
        </p:nvCxnSpPr>
        <p:spPr>
          <a:xfrm flipV="1">
            <a:off x="304800" y="4724400"/>
            <a:ext cx="2133600" cy="762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0" y="4343400"/>
            <a:ext cx="838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Tail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IMG_0255.jpg"/>
          <p:cNvPicPr>
            <a:picLocks noGrp="1" noChangeAspect="1"/>
          </p:cNvPicPr>
          <p:nvPr>
            <p:ph idx="4294967295"/>
          </p:nvPr>
        </p:nvPicPr>
        <p:blipFill>
          <a:blip r:embed="rId2" cstate="print"/>
          <a:stretch>
            <a:fillRect/>
          </a:stretch>
        </p:blipFill>
        <p:spPr>
          <a:xfrm>
            <a:off x="914400" y="304800"/>
            <a:ext cx="6629400" cy="6197600"/>
          </a:xfrm>
        </p:spPr>
      </p:pic>
      <p:cxnSp>
        <p:nvCxnSpPr>
          <p:cNvPr id="6" name="Straight Arrow Connector 5"/>
          <p:cNvCxnSpPr/>
          <p:nvPr/>
        </p:nvCxnSpPr>
        <p:spPr>
          <a:xfrm rot="10800000" flipV="1">
            <a:off x="3733800" y="3048000"/>
            <a:ext cx="4267200" cy="3048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8001000" y="2590800"/>
            <a:ext cx="76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Nares</a:t>
            </a:r>
            <a:endParaRPr lang="en-US" dirty="0"/>
          </a:p>
        </p:txBody>
      </p:sp>
      <p:cxnSp>
        <p:nvCxnSpPr>
          <p:cNvPr id="9" name="Straight Arrow Connector 8"/>
          <p:cNvCxnSpPr/>
          <p:nvPr/>
        </p:nvCxnSpPr>
        <p:spPr>
          <a:xfrm flipV="1">
            <a:off x="533400" y="3124200"/>
            <a:ext cx="1828800" cy="9144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0" y="4114800"/>
            <a:ext cx="1066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Whiskers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IMG_0256.jpg"/>
          <p:cNvPicPr>
            <a:picLocks noGrp="1" noChangeAspect="1"/>
          </p:cNvPicPr>
          <p:nvPr>
            <p:ph idx="4294967295"/>
          </p:nvPr>
        </p:nvPicPr>
        <p:blipFill>
          <a:blip r:embed="rId2" cstate="print"/>
          <a:stretch>
            <a:fillRect/>
          </a:stretch>
        </p:blipFill>
        <p:spPr>
          <a:xfrm>
            <a:off x="1905000" y="1066800"/>
            <a:ext cx="6329362" cy="4746625"/>
          </a:xfrm>
        </p:spPr>
      </p:pic>
      <p:cxnSp>
        <p:nvCxnSpPr>
          <p:cNvPr id="6" name="Straight Arrow Connector 5"/>
          <p:cNvCxnSpPr/>
          <p:nvPr/>
        </p:nvCxnSpPr>
        <p:spPr>
          <a:xfrm flipV="1">
            <a:off x="1219200" y="2819400"/>
            <a:ext cx="3886200" cy="2286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381000" y="2819400"/>
            <a:ext cx="137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Incisors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IMG_0257.jpg"/>
          <p:cNvPicPr>
            <a:picLocks noGrp="1" noChangeAspect="1"/>
          </p:cNvPicPr>
          <p:nvPr>
            <p:ph idx="4294967295"/>
          </p:nvPr>
        </p:nvPicPr>
        <p:blipFill>
          <a:blip r:embed="rId2" cstate="print"/>
          <a:stretch>
            <a:fillRect/>
          </a:stretch>
        </p:blipFill>
        <p:spPr>
          <a:xfrm>
            <a:off x="2057400" y="1219200"/>
            <a:ext cx="6126162" cy="4594225"/>
          </a:xfrm>
        </p:spPr>
      </p:pic>
      <p:cxnSp>
        <p:nvCxnSpPr>
          <p:cNvPr id="8" name="Straight Arrow Connector 7"/>
          <p:cNvCxnSpPr/>
          <p:nvPr/>
        </p:nvCxnSpPr>
        <p:spPr>
          <a:xfrm>
            <a:off x="1371600" y="2514600"/>
            <a:ext cx="4114800" cy="3048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228600" y="2209800"/>
            <a:ext cx="1219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Ear (</a:t>
            </a:r>
            <a:r>
              <a:rPr lang="en-US" dirty="0" err="1" smtClean="0"/>
              <a:t>pinna</a:t>
            </a:r>
            <a:r>
              <a:rPr lang="en-US" dirty="0" smtClean="0"/>
              <a:t>)</a:t>
            </a:r>
            <a:endParaRPr lang="en-US" dirty="0"/>
          </a:p>
        </p:txBody>
      </p:sp>
      <p:cxnSp>
        <p:nvCxnSpPr>
          <p:cNvPr id="13" name="Straight Arrow Connector 12"/>
          <p:cNvCxnSpPr/>
          <p:nvPr/>
        </p:nvCxnSpPr>
        <p:spPr>
          <a:xfrm flipV="1">
            <a:off x="4343400" y="3810000"/>
            <a:ext cx="2514600" cy="23622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4038600" y="6172200"/>
            <a:ext cx="1752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Eye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IMG_0260.jpg"/>
          <p:cNvPicPr>
            <a:picLocks noGrp="1" noChangeAspect="1"/>
          </p:cNvPicPr>
          <p:nvPr>
            <p:ph idx="4294967295"/>
          </p:nvPr>
        </p:nvPicPr>
        <p:blipFill>
          <a:blip r:embed="rId2" cstate="print"/>
          <a:stretch>
            <a:fillRect/>
          </a:stretch>
        </p:blipFill>
        <p:spPr>
          <a:xfrm>
            <a:off x="2625143" y="634284"/>
            <a:ext cx="4419600" cy="5892800"/>
          </a:xfrm>
        </p:spPr>
      </p:pic>
      <p:cxnSp>
        <p:nvCxnSpPr>
          <p:cNvPr id="7" name="Straight Arrow Connector 6"/>
          <p:cNvCxnSpPr/>
          <p:nvPr/>
        </p:nvCxnSpPr>
        <p:spPr>
          <a:xfrm rot="10800000" flipV="1">
            <a:off x="5791200" y="3733800"/>
            <a:ext cx="2438400" cy="6096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8229600" y="3505200"/>
            <a:ext cx="76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Claws</a:t>
            </a:r>
            <a:endParaRPr lang="en-US" dirty="0"/>
          </a:p>
        </p:txBody>
      </p:sp>
      <p:cxnSp>
        <p:nvCxnSpPr>
          <p:cNvPr id="10" name="Straight Arrow Connector 9"/>
          <p:cNvCxnSpPr/>
          <p:nvPr/>
        </p:nvCxnSpPr>
        <p:spPr>
          <a:xfrm rot="10800000" flipV="1">
            <a:off x="5791200" y="3505200"/>
            <a:ext cx="2286000" cy="4572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rot="10800000" flipV="1">
            <a:off x="5486400" y="4114800"/>
            <a:ext cx="2590800" cy="6096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1752600" y="4267200"/>
            <a:ext cx="2971800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457200" y="3886200"/>
            <a:ext cx="1524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Foot Pad: underneath the claws 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print"/>
          <a:srcRect l="43686" t="21887" r="2648" b="9085"/>
          <a:stretch>
            <a:fillRect/>
          </a:stretch>
        </p:blipFill>
        <p:spPr bwMode="auto">
          <a:xfrm>
            <a:off x="2057400" y="1143000"/>
            <a:ext cx="5791200" cy="4656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0" name="Straight Arrow Connector 9"/>
          <p:cNvCxnSpPr/>
          <p:nvPr/>
        </p:nvCxnSpPr>
        <p:spPr>
          <a:xfrm>
            <a:off x="1219200" y="3429000"/>
            <a:ext cx="1447800" cy="9906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7772400" y="533400"/>
            <a:ext cx="1371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Superior Vena Cava</a:t>
            </a:r>
            <a:endParaRPr lang="en-US" dirty="0"/>
          </a:p>
        </p:txBody>
      </p:sp>
      <p:cxnSp>
        <p:nvCxnSpPr>
          <p:cNvPr id="13" name="Straight Arrow Connector 12"/>
          <p:cNvCxnSpPr/>
          <p:nvPr/>
        </p:nvCxnSpPr>
        <p:spPr>
          <a:xfrm rot="10800000" flipV="1">
            <a:off x="5791200" y="1219200"/>
            <a:ext cx="2438400" cy="15240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228600" y="2667000"/>
            <a:ext cx="1371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Inferior Vena Cava</a:t>
            </a:r>
            <a:endParaRPr lang="en-US" dirty="0"/>
          </a:p>
        </p:txBody>
      </p:sp>
      <p:cxnSp>
        <p:nvCxnSpPr>
          <p:cNvPr id="18" name="Straight Arrow Connector 17"/>
          <p:cNvCxnSpPr/>
          <p:nvPr/>
        </p:nvCxnSpPr>
        <p:spPr>
          <a:xfrm rot="16200000" flipH="1">
            <a:off x="2362200" y="609600"/>
            <a:ext cx="2514600" cy="23622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1905000" y="228600"/>
            <a:ext cx="1676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Heart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IMG_026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00200" y="0"/>
            <a:ext cx="6908800" cy="5181600"/>
          </a:xfrm>
          <a:prstGeom prst="rect">
            <a:avLst/>
          </a:prstGeom>
        </p:spPr>
      </p:pic>
      <p:cxnSp>
        <p:nvCxnSpPr>
          <p:cNvPr id="8" name="Straight Arrow Connector 7"/>
          <p:cNvCxnSpPr/>
          <p:nvPr/>
        </p:nvCxnSpPr>
        <p:spPr>
          <a:xfrm rot="5400000" flipH="1" flipV="1">
            <a:off x="4306094" y="4380706"/>
            <a:ext cx="2057400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3657600" y="5380672"/>
            <a:ext cx="38862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Pulmonary Arteries/Veins</a:t>
            </a:r>
            <a:r>
              <a:rPr lang="en-US" dirty="0" smtClean="0"/>
              <a:t>: The arteries and veins were torn before we received a picture of them, but the normally would be right where the arrow is pointing beneath the heart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IMG_027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00200" y="1905000"/>
            <a:ext cx="6055360" cy="4541520"/>
          </a:xfrm>
          <a:prstGeom prst="rect">
            <a:avLst/>
          </a:prstGeom>
        </p:spPr>
      </p:pic>
      <p:cxnSp>
        <p:nvCxnSpPr>
          <p:cNvPr id="6" name="Straight Arrow Connector 5"/>
          <p:cNvCxnSpPr/>
          <p:nvPr/>
        </p:nvCxnSpPr>
        <p:spPr>
          <a:xfrm rot="16200000" flipH="1">
            <a:off x="4267200" y="2057400"/>
            <a:ext cx="2057400" cy="2286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4572000" y="685800"/>
            <a:ext cx="2057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Aortic Arch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93</TotalTime>
  <Words>141</Words>
  <Application>Microsoft Office PowerPoint</Application>
  <PresentationFormat>On-screen Show (4:3)</PresentationFormat>
  <Paragraphs>31</Paragraphs>
  <Slides>17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Bryce Tetreault</dc:creator>
  <cp:lastModifiedBy>Bryce Tetreault</cp:lastModifiedBy>
  <cp:revision>12</cp:revision>
  <dcterms:created xsi:type="dcterms:W3CDTF">2010-04-25T18:36:26Z</dcterms:created>
  <dcterms:modified xsi:type="dcterms:W3CDTF">2010-04-25T20:25:17Z</dcterms:modified>
</cp:coreProperties>
</file>