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E774D-FDE4-4144-8BEE-0129BB775DDC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21C38-F235-461C-B680-98A3C110FD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E774D-FDE4-4144-8BEE-0129BB775DDC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21C38-F235-461C-B680-98A3C110FD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E774D-FDE4-4144-8BEE-0129BB775DDC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21C38-F235-461C-B680-98A3C110FD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E774D-FDE4-4144-8BEE-0129BB775DDC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21C38-F235-461C-B680-98A3C110FD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E774D-FDE4-4144-8BEE-0129BB775DDC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21C38-F235-461C-B680-98A3C110FD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E774D-FDE4-4144-8BEE-0129BB775DDC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21C38-F235-461C-B680-98A3C110FD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E774D-FDE4-4144-8BEE-0129BB775DDC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21C38-F235-461C-B680-98A3C110FD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E774D-FDE4-4144-8BEE-0129BB775DDC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21C38-F235-461C-B680-98A3C110FD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E774D-FDE4-4144-8BEE-0129BB775DDC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21C38-F235-461C-B680-98A3C110FD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E774D-FDE4-4144-8BEE-0129BB775DDC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21C38-F235-461C-B680-98A3C110FD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E774D-FDE4-4144-8BEE-0129BB775DDC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21C38-F235-461C-B680-98A3C110FD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EE774D-FDE4-4144-8BEE-0129BB775DDC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E21C38-F235-461C-B680-98A3C110FDF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_025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1040" y="1478280"/>
            <a:ext cx="6106160" cy="4579620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2362200" y="1066800"/>
            <a:ext cx="2590800" cy="1752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219200" y="381000"/>
            <a:ext cx="220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Anus: structured opening behind the scrotum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_028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47800" y="1066800"/>
            <a:ext cx="5750560" cy="431292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rot="16200000" flipH="1">
            <a:off x="2781300" y="1714500"/>
            <a:ext cx="2438400" cy="838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33600" y="6096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Right Atrium(cut in half)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rot="5400000">
            <a:off x="4152900" y="1257300"/>
            <a:ext cx="2133600" cy="838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953000" y="304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Right Ventricle (cut in half)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rot="16200000" flipV="1">
            <a:off x="4610100" y="4457700"/>
            <a:ext cx="1676400" cy="990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257800" y="57912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Left Atrium (cut in half)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2590800" y="4495800"/>
            <a:ext cx="1600200" cy="1524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828800" y="6019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Left Ventricle (cut in half)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_029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5400" y="825321"/>
            <a:ext cx="6731000" cy="504825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rot="16200000" flipH="1">
            <a:off x="2819400" y="990600"/>
            <a:ext cx="2438400" cy="1219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828800" y="152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Femoral Artery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rot="16200000" flipV="1">
            <a:off x="3924300" y="4610100"/>
            <a:ext cx="297180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419600" y="62484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Dorsal Aorta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_03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1280" y="-25400"/>
            <a:ext cx="4541520" cy="605536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V="1">
            <a:off x="1752600" y="2895600"/>
            <a:ext cx="2895600" cy="76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52400" y="2590800"/>
            <a:ext cx="1447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Spleen (credit to Jonas, Max, Noah, and Michael’s group for the clean picture of the spleen)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_029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914400"/>
            <a:ext cx="5953760" cy="446532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rot="16200000" flipH="1">
            <a:off x="3124200" y="1143000"/>
            <a:ext cx="1676400" cy="762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743200" y="2286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Right Lung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762000" y="3962400"/>
            <a:ext cx="2743200" cy="914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52400" y="48768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Left Lung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 rot="10800000" flipV="1">
            <a:off x="4419600" y="2209800"/>
            <a:ext cx="3200400" cy="990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391400" y="152400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Right Bronchus (unseen)</a:t>
            </a:r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762000" y="3124200"/>
            <a:ext cx="3505200" cy="228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0" y="27432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Left Bronchus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_029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1040" y="1478280"/>
            <a:ext cx="5201920" cy="390144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rot="16200000" flipH="1">
            <a:off x="3048000" y="1524000"/>
            <a:ext cx="1828800" cy="762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971800" y="6096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Diaphragm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027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1040" y="1478280"/>
            <a:ext cx="5201920" cy="3901440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 rot="16200000" flipH="1">
            <a:off x="3505200" y="2133600"/>
            <a:ext cx="2209800" cy="76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038600" y="7620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Trachea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MG_029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33600" y="828040"/>
            <a:ext cx="5486400" cy="5201920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V="1">
            <a:off x="1447800" y="4191000"/>
            <a:ext cx="2133600" cy="533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85800" y="47244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Pharynx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1752600" y="3657600"/>
            <a:ext cx="1905000" cy="512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81000" y="2590800"/>
            <a:ext cx="1371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Larynx: unseen “</a:t>
            </a:r>
            <a:r>
              <a:rPr lang="en-US" dirty="0" err="1" smtClean="0"/>
              <a:t>voicebox</a:t>
            </a:r>
            <a:r>
              <a:rPr lang="en-US" dirty="0" smtClean="0"/>
              <a:t>” farther up the pharynx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Content Placeholder 19" descr="IMG_0254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2057400" y="762000"/>
            <a:ext cx="4322763" cy="5762625"/>
          </a:xfrm>
        </p:spPr>
      </p:pic>
      <p:cxnSp>
        <p:nvCxnSpPr>
          <p:cNvPr id="11" name="Straight Arrow Connector 10"/>
          <p:cNvCxnSpPr/>
          <p:nvPr/>
        </p:nvCxnSpPr>
        <p:spPr>
          <a:xfrm rot="10800000" flipV="1">
            <a:off x="4114800" y="3429000"/>
            <a:ext cx="3383280" cy="914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620000" y="31242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Scrotum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rot="10800000" flipV="1">
            <a:off x="3962400" y="2743200"/>
            <a:ext cx="3291840" cy="381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315200" y="2286000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Urogenital</a:t>
            </a:r>
            <a:r>
              <a:rPr lang="en-US" dirty="0" smtClean="0"/>
              <a:t> opening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304800" y="4724400"/>
            <a:ext cx="2133600" cy="76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0" y="43434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Tail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MG_0255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914400" y="304800"/>
            <a:ext cx="6629400" cy="6197600"/>
          </a:xfrm>
        </p:spPr>
      </p:pic>
      <p:cxnSp>
        <p:nvCxnSpPr>
          <p:cNvPr id="6" name="Straight Arrow Connector 5"/>
          <p:cNvCxnSpPr/>
          <p:nvPr/>
        </p:nvCxnSpPr>
        <p:spPr>
          <a:xfrm rot="10800000" flipV="1">
            <a:off x="3733800" y="3048000"/>
            <a:ext cx="4267200" cy="304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8001000" y="25908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Nares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533400" y="3124200"/>
            <a:ext cx="1828800" cy="914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0" y="41148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Whiskers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MG_0256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1905000" y="1066800"/>
            <a:ext cx="6329362" cy="4746625"/>
          </a:xfrm>
        </p:spPr>
      </p:pic>
      <p:cxnSp>
        <p:nvCxnSpPr>
          <p:cNvPr id="6" name="Straight Arrow Connector 5"/>
          <p:cNvCxnSpPr/>
          <p:nvPr/>
        </p:nvCxnSpPr>
        <p:spPr>
          <a:xfrm flipV="1">
            <a:off x="1219200" y="2819400"/>
            <a:ext cx="3886200" cy="228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81000" y="28194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Incisors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MG_0257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2057400" y="1219200"/>
            <a:ext cx="6126162" cy="4594225"/>
          </a:xfrm>
        </p:spPr>
      </p:pic>
      <p:cxnSp>
        <p:nvCxnSpPr>
          <p:cNvPr id="8" name="Straight Arrow Connector 7"/>
          <p:cNvCxnSpPr/>
          <p:nvPr/>
        </p:nvCxnSpPr>
        <p:spPr>
          <a:xfrm>
            <a:off x="1371600" y="2514600"/>
            <a:ext cx="4114800" cy="304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28600" y="22098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Ear (</a:t>
            </a:r>
            <a:r>
              <a:rPr lang="en-US" dirty="0" err="1" smtClean="0"/>
              <a:t>pinna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4343400" y="3810000"/>
            <a:ext cx="2514600" cy="2362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038600" y="61722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Eye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MG_0260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2625143" y="634284"/>
            <a:ext cx="4419600" cy="5892800"/>
          </a:xfrm>
        </p:spPr>
      </p:pic>
      <p:cxnSp>
        <p:nvCxnSpPr>
          <p:cNvPr id="7" name="Straight Arrow Connector 6"/>
          <p:cNvCxnSpPr/>
          <p:nvPr/>
        </p:nvCxnSpPr>
        <p:spPr>
          <a:xfrm rot="10800000" flipV="1">
            <a:off x="5791200" y="3733800"/>
            <a:ext cx="2438400" cy="609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229600" y="35052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Claws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rot="10800000" flipV="1">
            <a:off x="5791200" y="3505200"/>
            <a:ext cx="228600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0800000" flipV="1">
            <a:off x="5486400" y="4114800"/>
            <a:ext cx="2590800" cy="609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1752600" y="4267200"/>
            <a:ext cx="29718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57200" y="3886200"/>
            <a:ext cx="152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Foot Pad: underneath the claws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 l="43686" t="21887" r="2648" b="9085"/>
          <a:stretch>
            <a:fillRect/>
          </a:stretch>
        </p:blipFill>
        <p:spPr bwMode="auto">
          <a:xfrm>
            <a:off x="2057400" y="1143000"/>
            <a:ext cx="5791200" cy="465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Arrow Connector 9"/>
          <p:cNvCxnSpPr/>
          <p:nvPr/>
        </p:nvCxnSpPr>
        <p:spPr>
          <a:xfrm>
            <a:off x="1219200" y="3429000"/>
            <a:ext cx="1447800" cy="990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772400" y="53340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Superior Vena Cava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rot="10800000" flipV="1">
            <a:off x="5791200" y="1219200"/>
            <a:ext cx="2438400" cy="1524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28600" y="266700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Inferior Vena Cava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 rot="16200000" flipH="1">
            <a:off x="2362200" y="609600"/>
            <a:ext cx="2514600" cy="2362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905000" y="2286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Heart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MG_026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0200" y="0"/>
            <a:ext cx="6908800" cy="5181600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rot="5400000" flipH="1" flipV="1">
            <a:off x="4306094" y="4380706"/>
            <a:ext cx="20574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657600" y="5380672"/>
            <a:ext cx="3886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Pulmonary Arteries/Veins</a:t>
            </a:r>
            <a:r>
              <a:rPr lang="en-US" dirty="0" smtClean="0"/>
              <a:t>: The arteries and veins were torn before we received a picture of them, but </a:t>
            </a:r>
            <a:r>
              <a:rPr lang="en-US" dirty="0" smtClean="0"/>
              <a:t>they </a:t>
            </a:r>
            <a:r>
              <a:rPr lang="en-US" dirty="0" smtClean="0"/>
              <a:t>normally would be right where the arrow is pointing beneath the heart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_027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0200" y="1905000"/>
            <a:ext cx="6055360" cy="454152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rot="16200000" flipH="1">
            <a:off x="4267200" y="2057400"/>
            <a:ext cx="2057400" cy="228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572000" y="6858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Aortic Arch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141</Words>
  <Application>Microsoft Office PowerPoint</Application>
  <PresentationFormat>On-screen Show (4:3)</PresentationFormat>
  <Paragraphs>31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Bryce Tetreault</dc:creator>
  <cp:lastModifiedBy>Bryce Tetreault</cp:lastModifiedBy>
  <cp:revision>13</cp:revision>
  <dcterms:created xsi:type="dcterms:W3CDTF">2010-04-25T18:36:26Z</dcterms:created>
  <dcterms:modified xsi:type="dcterms:W3CDTF">2010-04-25T20:30:00Z</dcterms:modified>
</cp:coreProperties>
</file>